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6" r:id="rId2"/>
    <p:sldId id="280" r:id="rId3"/>
    <p:sldId id="285" r:id="rId4"/>
    <p:sldId id="287" r:id="rId5"/>
    <p:sldId id="289" r:id="rId6"/>
    <p:sldId id="288" r:id="rId7"/>
    <p:sldId id="290" r:id="rId8"/>
    <p:sldId id="292" r:id="rId9"/>
    <p:sldId id="293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F2E74-6030-40AA-B2C9-280629F979AC}" v="2" dt="2020-04-13T14:39:01.2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9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3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326F2E74-6030-40AA-B2C9-280629F979AC}"/>
    <pc:docChg chg="addSld modSld">
      <pc:chgData name="Hewner, Mike" userId="7f3f83dd-6dfb-4127-a87f-c1714bd4fac9" providerId="ADAL" clId="{326F2E74-6030-40AA-B2C9-280629F979AC}" dt="2020-04-13T14:39:39.893" v="21" actId="20577"/>
      <pc:docMkLst>
        <pc:docMk/>
      </pc:docMkLst>
      <pc:sldChg chg="modSp add">
        <pc:chgData name="Hewner, Mike" userId="7f3f83dd-6dfb-4127-a87f-c1714bd4fac9" providerId="ADAL" clId="{326F2E74-6030-40AA-B2C9-280629F979AC}" dt="2020-04-13T14:39:39.893" v="21" actId="20577"/>
        <pc:sldMkLst>
          <pc:docMk/>
          <pc:sldMk cId="3629983970" sldId="292"/>
        </pc:sldMkLst>
        <pc:spChg chg="mod">
          <ac:chgData name="Hewner, Mike" userId="7f3f83dd-6dfb-4127-a87f-c1714bd4fac9" providerId="ADAL" clId="{326F2E74-6030-40AA-B2C9-280629F979AC}" dt="2020-04-13T14:39:06.677" v="15" actId="20577"/>
          <ac:spMkLst>
            <pc:docMk/>
            <pc:sldMk cId="3629983970" sldId="292"/>
            <ac:spMk id="2" creationId="{4799E135-81D3-480E-8B42-1261048B35C7}"/>
          </ac:spMkLst>
        </pc:spChg>
        <pc:spChg chg="mod">
          <ac:chgData name="Hewner, Mike" userId="7f3f83dd-6dfb-4127-a87f-c1714bd4fac9" providerId="ADAL" clId="{326F2E74-6030-40AA-B2C9-280629F979AC}" dt="2020-04-13T14:39:39.893" v="21" actId="20577"/>
          <ac:spMkLst>
            <pc:docMk/>
            <pc:sldMk cId="3629983970" sldId="292"/>
            <ac:spMk id="4" creationId="{ACC5DBE4-89E5-44D5-854D-6E1521C9AF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3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threads-cv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roducer%E2%80%93consumer_probl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Producer and Consumer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Condition Variable II</a:t>
            </a: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Producer and Consumer problem with condition variable</a:t>
            </a: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http://pages.cs.wisc.edu/~remzi/OSTEP/threads-cv.pdf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https://en.wikipedia.org/wiki/Producer%E2%80%93consumer_problem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612E-1A6E-455F-9D82-AC92C99E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A9C7-07F2-4565-A36A-D8F463D55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90793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Producer/Consumer (a.k.a., Bounded Buffer)</a:t>
            </a:r>
          </a:p>
          <a:p>
            <a:r>
              <a:rPr lang="en-US" dirty="0"/>
              <a:t>Given a buffer with certain size, use </a:t>
            </a:r>
            <a:r>
              <a:rPr lang="en-US"/>
              <a:t>1 here</a:t>
            </a:r>
            <a:endParaRPr lang="en-US" dirty="0"/>
          </a:p>
          <a:p>
            <a:pPr lvl="1"/>
            <a:r>
              <a:rPr lang="en-US" dirty="0"/>
              <a:t>Consumer(s) can consume item(s) with </a:t>
            </a:r>
            <a:r>
              <a:rPr lang="en-US" dirty="0">
                <a:solidFill>
                  <a:srgbClr val="C00000"/>
                </a:solidFill>
              </a:rPr>
              <a:t>get()</a:t>
            </a:r>
          </a:p>
          <a:p>
            <a:pPr lvl="1"/>
            <a:r>
              <a:rPr lang="en-US" dirty="0"/>
              <a:t>Producer(s) can fill item(s) with </a:t>
            </a:r>
            <a:r>
              <a:rPr lang="en-US" dirty="0">
                <a:solidFill>
                  <a:srgbClr val="C00000"/>
                </a:solidFill>
              </a:rPr>
              <a:t>put(value)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3C12E-14A1-4E5E-9872-1BC6CB943FF1}"/>
              </a:ext>
            </a:extLst>
          </p:cNvPr>
          <p:cNvSpPr txBox="1"/>
          <p:nvPr/>
        </p:nvSpPr>
        <p:spPr>
          <a:xfrm>
            <a:off x="900344" y="3878192"/>
            <a:ext cx="155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6C550-BA7A-6D48-9C51-43BB7DF7B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44" y="4362936"/>
            <a:ext cx="2146300" cy="6985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F41C5-FEB4-A24D-8F09-7104E2856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673" y="2873782"/>
            <a:ext cx="3251200" cy="13462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6EA2A-874B-FE40-B34D-EA7F2DA8A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128" y="1443445"/>
            <a:ext cx="3200400" cy="12954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B6431-D126-AF48-8D9A-D9FAE5E09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96" y="4470886"/>
            <a:ext cx="4064000" cy="15367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260328-A874-ED4E-9E63-D336608D2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644" y="4115286"/>
            <a:ext cx="4597400" cy="18923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1333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E57D-6C31-4026-B38B-CC49E861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868" y="365125"/>
            <a:ext cx="2850931" cy="1325563"/>
          </a:xfrm>
        </p:spPr>
        <p:txBody>
          <a:bodyPr/>
          <a:lstStyle/>
          <a:p>
            <a:r>
              <a:rPr lang="en-US" dirty="0"/>
              <a:t>Solution #1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18C167-26A7-3349-B429-E6B6384ED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74" y="686895"/>
            <a:ext cx="7213600" cy="28829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88892E-C42E-49C3-AE19-D160756D6C1D}"/>
              </a:ext>
            </a:extLst>
          </p:cNvPr>
          <p:cNvSpPr txBox="1"/>
          <p:nvPr/>
        </p:nvSpPr>
        <p:spPr>
          <a:xfrm>
            <a:off x="9129815" y="1725940"/>
            <a:ext cx="175777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Problem?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0CE58F-AD28-404A-8BDB-D7C45C2A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4" y="3643367"/>
            <a:ext cx="7239000" cy="30607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6948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4063-E25D-1542-9D17-608DC6BC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doesn’t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625AA2-510B-4047-8BC7-658CD0CC0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240" y="1804604"/>
            <a:ext cx="6235877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1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E57D-6C31-4026-B38B-CC49E861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868" y="365125"/>
            <a:ext cx="2850931" cy="1325563"/>
          </a:xfrm>
        </p:spPr>
        <p:txBody>
          <a:bodyPr/>
          <a:lstStyle/>
          <a:p>
            <a:r>
              <a:rPr lang="en-US" dirty="0"/>
              <a:t>Solution #2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8892E-C42E-49C3-AE19-D160756D6C1D}"/>
              </a:ext>
            </a:extLst>
          </p:cNvPr>
          <p:cNvSpPr txBox="1"/>
          <p:nvPr/>
        </p:nvSpPr>
        <p:spPr>
          <a:xfrm>
            <a:off x="9129815" y="1725940"/>
            <a:ext cx="175777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Problem?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6EE36-5A94-5A4B-AB89-FAC810A5A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E7B8-4053-4E4B-8222-12EAA5BF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2877"/>
            <a:ext cx="7099300" cy="28067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9B1C3-E1EB-E54F-9360-82A4B2C6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4514"/>
            <a:ext cx="7086600" cy="30480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4683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2326-002B-1E45-8F93-E6A1D907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Wake up the wrong thread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33402-1963-B645-AAD4-7F7A22B9A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610" y="1690688"/>
            <a:ext cx="533522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98F6-2523-984C-AF9A-0DF2E379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0" y="365125"/>
            <a:ext cx="4191000" cy="1325563"/>
          </a:xfrm>
        </p:spPr>
        <p:txBody>
          <a:bodyPr/>
          <a:lstStyle/>
          <a:p>
            <a:r>
              <a:rPr lang="en-US" dirty="0"/>
              <a:t>Correct 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668DDC-3E1A-9F49-9C70-F6BBEEDE1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7919"/>
            <a:ext cx="6324600" cy="29210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0AB55-4884-CE43-ADC0-BF3E377B6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16063"/>
            <a:ext cx="6248400" cy="3060700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1253CF-85C7-654E-89DA-0F35F7F115C0}"/>
              </a:ext>
            </a:extLst>
          </p:cNvPr>
          <p:cNvSpPr/>
          <p:nvPr/>
        </p:nvSpPr>
        <p:spPr>
          <a:xfrm>
            <a:off x="8263220" y="1506022"/>
            <a:ext cx="19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Two CVs And While</a:t>
            </a:r>
          </a:p>
        </p:txBody>
      </p:sp>
    </p:spTree>
    <p:extLst>
      <p:ext uri="{BB962C8B-B14F-4D97-AF65-F5344CB8AC3E}">
        <p14:creationId xmlns:p14="http://schemas.microsoft.com/office/powerpoint/2010/main" val="199968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E989-D13A-814A-AAA1-9F988B4D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0F28-151B-D643-9926-1C9BD7DB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solution to a Single Buffer (not one item)</a:t>
            </a:r>
          </a:p>
        </p:txBody>
      </p:sp>
    </p:spTree>
    <p:extLst>
      <p:ext uri="{BB962C8B-B14F-4D97-AF65-F5344CB8AC3E}">
        <p14:creationId xmlns:p14="http://schemas.microsoft.com/office/powerpoint/2010/main" val="753858789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18915</TotalTime>
  <Words>147</Words>
  <Application>Microsoft Macintosh PowerPoint</Application>
  <PresentationFormat>Widescreen</PresentationFormat>
  <Paragraphs>31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Arial</vt:lpstr>
      <vt:lpstr>Wingdings</vt:lpstr>
      <vt:lpstr>Calibri Light</vt:lpstr>
      <vt:lpstr>rose_themed</vt:lpstr>
      <vt:lpstr>CSSE 332 Producer and Consumer</vt:lpstr>
      <vt:lpstr>Outline</vt:lpstr>
      <vt:lpstr>Problem Set up</vt:lpstr>
      <vt:lpstr>Solution #1</vt:lpstr>
      <vt:lpstr>If statement doesn’t work</vt:lpstr>
      <vt:lpstr>Solution #2</vt:lpstr>
      <vt:lpstr>Wake up the wrong thread</vt:lpstr>
      <vt:lpstr>Correct Solution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84</cp:revision>
  <cp:lastPrinted>2018-08-28T17:03:11Z</cp:lastPrinted>
  <dcterms:created xsi:type="dcterms:W3CDTF">2018-07-09T21:38:51Z</dcterms:created>
  <dcterms:modified xsi:type="dcterms:W3CDTF">2022-01-17T01:23:46Z</dcterms:modified>
</cp:coreProperties>
</file>